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1"/>
  </p:notesMasterIdLst>
  <p:sldIdLst>
    <p:sldId id="256" r:id="rId2"/>
    <p:sldId id="272" r:id="rId3"/>
    <p:sldId id="277" r:id="rId4"/>
    <p:sldId id="274" r:id="rId5"/>
    <p:sldId id="278" r:id="rId6"/>
    <p:sldId id="275" r:id="rId7"/>
    <p:sldId id="276" r:id="rId8"/>
    <p:sldId id="279" r:id="rId9"/>
    <p:sldId id="280" r:id="rId10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89855" autoAdjust="0"/>
  </p:normalViewPr>
  <p:slideViewPr>
    <p:cSldViewPr>
      <p:cViewPr varScale="1">
        <p:scale>
          <a:sx n="80" d="100"/>
          <a:sy n="80" d="100"/>
        </p:scale>
        <p:origin x="802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153193A1-7BCF-4CF8-ABDA-7CC4498A2F44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6AB23BDA-BE9A-41F4-8D0F-3343A3D4DBAC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93807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23BDA-BE9A-41F4-8D0F-3343A3D4DBAC}" type="slidenum">
              <a:rPr lang="he-IL" smtClean="0"/>
              <a:pPr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17796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B23BDA-BE9A-41F4-8D0F-3343A3D4DBAC}" type="slidenum">
              <a:rPr lang="he-IL" smtClean="0"/>
              <a:pPr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15316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25006-B4B5-43C5-AA91-A29651435338}" type="datetimeFigureOut">
              <a:rPr lang="he-IL" smtClean="0"/>
              <a:pPr/>
              <a:t>י"ט/אדר א/תשע"ד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C8749-1361-4C60-94CC-B45A018A3A30}" type="slidenum">
              <a:rPr lang="he-IL" smtClean="0"/>
              <a:pPr/>
              <a:t>‹#›</a:t>
            </a:fld>
            <a:endParaRPr lang="he-I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11" Type="http://schemas.openxmlformats.org/officeDocument/2006/relationships/image" Target="../media/image2.jpeg"/><Relationship Id="rId5" Type="http://schemas.openxmlformats.org/officeDocument/2006/relationships/image" Target="../media/image15.JPG"/><Relationship Id="rId10" Type="http://schemas.openxmlformats.org/officeDocument/2006/relationships/image" Target="../media/image20.JPG"/><Relationship Id="rId4" Type="http://schemas.openxmlformats.org/officeDocument/2006/relationships/image" Target="../media/image14.JPG"/><Relationship Id="rId9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3568" y="2636912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chemeClr val="tx2"/>
                </a:solidFill>
              </a:rPr>
              <a:t>2</a:t>
            </a:r>
            <a:r>
              <a:rPr lang="en-US" sz="5400" baseline="30000" dirty="0" smtClean="0">
                <a:solidFill>
                  <a:schemeClr val="tx2"/>
                </a:solidFill>
              </a:rPr>
              <a:t>nd</a:t>
            </a:r>
            <a:r>
              <a:rPr lang="en-US" sz="5400" dirty="0" smtClean="0">
                <a:solidFill>
                  <a:schemeClr val="tx2"/>
                </a:solidFill>
              </a:rPr>
              <a:t> IATI MNC </a:t>
            </a:r>
            <a:r>
              <a:rPr lang="en-US" sz="5400" dirty="0" err="1" smtClean="0">
                <a:solidFill>
                  <a:schemeClr val="tx2"/>
                </a:solidFill>
              </a:rPr>
              <a:t>Weekathon</a:t>
            </a:r>
            <a:endParaRPr lang="he-IL" sz="5400" dirty="0">
              <a:solidFill>
                <a:schemeClr val="tx2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051720" y="4221088"/>
            <a:ext cx="5216624" cy="1054968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2"/>
                </a:solidFill>
              </a:rPr>
              <a:t>Demo Day</a:t>
            </a:r>
            <a:endParaRPr lang="he-IL" sz="4000" dirty="0"/>
          </a:p>
        </p:txBody>
      </p:sp>
      <p:pic>
        <p:nvPicPr>
          <p:cNvPr id="7" name="Picture 6" descr="strip_new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" y="5373216"/>
            <a:ext cx="9098521" cy="1276728"/>
          </a:xfrm>
          <a:prstGeom prst="rect">
            <a:avLst/>
          </a:prstGeom>
        </p:spPr>
      </p:pic>
      <p:pic>
        <p:nvPicPr>
          <p:cNvPr id="8" name="Picture 7" descr="weekathon forum-01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75856" y="476672"/>
            <a:ext cx="2448272" cy="23200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8278" y="14939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chemeClr val="tx2"/>
                </a:solidFill>
              </a:rPr>
              <a:t>Blind-Phone Project</a:t>
            </a:r>
            <a:endParaRPr lang="he-IL" sz="5400" dirty="0">
              <a:solidFill>
                <a:schemeClr val="tx2"/>
              </a:solidFill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2447776"/>
            <a:ext cx="4838700" cy="2565400"/>
          </a:xfrm>
        </p:spPr>
      </p:pic>
      <p:pic>
        <p:nvPicPr>
          <p:cNvPr id="5" name="Picture 4" descr="weekathon forum-01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635896" y="0"/>
            <a:ext cx="1944216" cy="1842388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2987824" y="5032573"/>
            <a:ext cx="1656184" cy="76348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Shai</a:t>
            </a:r>
            <a:r>
              <a:rPr lang="en-US" dirty="0" smtClean="0">
                <a:solidFill>
                  <a:schemeClr val="tx1"/>
                </a:solidFill>
              </a:rPr>
              <a:t> Rubin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Citi Innovation Lab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735359" y="5032573"/>
            <a:ext cx="1656184" cy="76348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Kfir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Tishbi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Citi Innovation Lab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259632" y="5041776"/>
            <a:ext cx="1656184" cy="76348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Adi </a:t>
            </a:r>
            <a:r>
              <a:rPr lang="en-US" dirty="0" err="1" smtClean="0">
                <a:solidFill>
                  <a:schemeClr val="tx1"/>
                </a:solidFill>
              </a:rPr>
              <a:t>Eldar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Microsoft ILDC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444208" y="5032573"/>
            <a:ext cx="1656184" cy="76348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Igor </a:t>
            </a:r>
            <a:r>
              <a:rPr lang="en-US" dirty="0" err="1" smtClean="0">
                <a:solidFill>
                  <a:schemeClr val="tx1"/>
                </a:solidFill>
              </a:rPr>
              <a:t>Lyakas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GE HealthCare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>
            <a:endCxn id="10" idx="0"/>
          </p:cNvCxnSpPr>
          <p:nvPr/>
        </p:nvCxnSpPr>
        <p:spPr>
          <a:xfrm flipH="1">
            <a:off x="2087724" y="4384501"/>
            <a:ext cx="396044" cy="6572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2" idx="0"/>
          </p:cNvCxnSpPr>
          <p:nvPr/>
        </p:nvCxnSpPr>
        <p:spPr>
          <a:xfrm>
            <a:off x="3635896" y="4492005"/>
            <a:ext cx="180020" cy="540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endCxn id="8" idx="0"/>
          </p:cNvCxnSpPr>
          <p:nvPr/>
        </p:nvCxnSpPr>
        <p:spPr>
          <a:xfrm>
            <a:off x="5076056" y="4528517"/>
            <a:ext cx="487395" cy="5040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endCxn id="11" idx="0"/>
          </p:cNvCxnSpPr>
          <p:nvPr/>
        </p:nvCxnSpPr>
        <p:spPr>
          <a:xfrm>
            <a:off x="6444208" y="4492005"/>
            <a:ext cx="828092" cy="540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6153235"/>
            <a:ext cx="812606" cy="52819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6153235"/>
            <a:ext cx="812606" cy="52819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6093296"/>
            <a:ext cx="1008112" cy="64807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259632" y="6237312"/>
            <a:ext cx="1680743" cy="3600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42218" y="188640"/>
            <a:ext cx="69940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>
                <a:solidFill>
                  <a:srgbClr val="002060"/>
                </a:solidFill>
              </a:rPr>
              <a:t>Blind Phone – Background </a:t>
            </a:r>
            <a:endParaRPr lang="en-US" sz="3000" b="1" dirty="0">
              <a:solidFill>
                <a:srgbClr val="002060"/>
              </a:solidFill>
            </a:endParaRPr>
          </a:p>
        </p:txBody>
      </p:sp>
      <p:pic>
        <p:nvPicPr>
          <p:cNvPr id="20" name="Picture 19" descr="weekathon forum-0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320292" y="44624"/>
            <a:ext cx="1823708" cy="172819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We were looking for </a:t>
            </a:r>
          </a:p>
          <a:p>
            <a:pPr lvl="1" algn="l" rtl="0"/>
            <a:r>
              <a:rPr lang="en-US" dirty="0"/>
              <a:t>Social purpose </a:t>
            </a:r>
          </a:p>
          <a:p>
            <a:pPr lvl="1" algn="l" rtl="0"/>
            <a:r>
              <a:rPr lang="en-US" dirty="0"/>
              <a:t>Image processing </a:t>
            </a:r>
          </a:p>
          <a:p>
            <a:pPr lvl="1" algn="l" rtl="0"/>
            <a:r>
              <a:rPr lang="en-US" dirty="0"/>
              <a:t>Mobile application </a:t>
            </a:r>
          </a:p>
          <a:p>
            <a:pPr algn="l" rtl="0"/>
            <a:r>
              <a:rPr lang="en-US" dirty="0"/>
              <a:t>Idea: Use everyday device to help the blind. Challenge: crossing </a:t>
            </a:r>
            <a:r>
              <a:rPr lang="en-US" dirty="0" smtClean="0"/>
              <a:t>a road without guiding dog without voice assistance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92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Blind Phone Use Case</a:t>
            </a:r>
            <a:endParaRPr lang="en-US" dirty="0"/>
          </a:p>
        </p:txBody>
      </p:sp>
      <p:pic>
        <p:nvPicPr>
          <p:cNvPr id="4" name="demo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100" y="1600200"/>
            <a:ext cx="8051800" cy="4525963"/>
          </a:xfrm>
        </p:spPr>
      </p:pic>
    </p:spTree>
    <p:extLst>
      <p:ext uri="{BB962C8B-B14F-4D97-AF65-F5344CB8AC3E}">
        <p14:creationId xmlns:p14="http://schemas.microsoft.com/office/powerpoint/2010/main" val="3292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42218" y="188640"/>
            <a:ext cx="69940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err="1" smtClean="0">
                <a:solidFill>
                  <a:srgbClr val="002060"/>
                </a:solidFill>
              </a:rPr>
              <a:t>Kfir</a:t>
            </a:r>
            <a:r>
              <a:rPr lang="en-US" sz="3000" b="1" dirty="0" smtClean="0">
                <a:solidFill>
                  <a:srgbClr val="002060"/>
                </a:solidFill>
              </a:rPr>
              <a:t> Placeholder</a:t>
            </a:r>
            <a:endParaRPr lang="en-US" sz="3000" b="1" dirty="0">
              <a:solidFill>
                <a:srgbClr val="002060"/>
              </a:solidFill>
            </a:endParaRPr>
          </a:p>
        </p:txBody>
      </p:sp>
      <p:pic>
        <p:nvPicPr>
          <p:cNvPr id="20" name="Picture 19" descr="weekathon forum-0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320292" y="44624"/>
            <a:ext cx="1823708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1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95" y="1892536"/>
            <a:ext cx="1805940" cy="17439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9449" y="1592454"/>
            <a:ext cx="220599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500" b="1" dirty="0">
                <a:solidFill>
                  <a:srgbClr val="0070C0"/>
                </a:solidFill>
              </a:rPr>
              <a:t>Initial Traffic light Image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77639" y="1592454"/>
            <a:ext cx="26860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500" b="1" dirty="0">
                <a:solidFill>
                  <a:srgbClr val="0070C0"/>
                </a:solidFill>
              </a:rPr>
              <a:t>Find </a:t>
            </a:r>
            <a:r>
              <a:rPr lang="en-US" sz="1500" b="1" dirty="0">
                <a:solidFill>
                  <a:srgbClr val="C00000"/>
                </a:solidFill>
              </a:rPr>
              <a:t>Red</a:t>
            </a:r>
            <a:r>
              <a:rPr lang="en-US" sz="1500" b="1" dirty="0">
                <a:solidFill>
                  <a:srgbClr val="0070C0"/>
                </a:solidFill>
              </a:rPr>
              <a:t> or </a:t>
            </a:r>
            <a:r>
              <a:rPr lang="en-US" sz="1500" b="1" dirty="0">
                <a:solidFill>
                  <a:srgbClr val="00B050"/>
                </a:solidFill>
              </a:rPr>
              <a:t>Green</a:t>
            </a:r>
            <a:r>
              <a:rPr lang="en-US" sz="1500" b="1" dirty="0">
                <a:solidFill>
                  <a:srgbClr val="0070C0"/>
                </a:solidFill>
              </a:rPr>
              <a:t> Color Ranges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245" y="1892536"/>
            <a:ext cx="2103149" cy="17439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521659" y="3943850"/>
            <a:ext cx="181458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500" b="1" dirty="0">
                <a:solidFill>
                  <a:srgbClr val="0070C0"/>
                </a:solidFill>
              </a:rPr>
              <a:t>Dilate the Objects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918" y="4243933"/>
            <a:ext cx="1772476" cy="166537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02971" y="3943850"/>
            <a:ext cx="26761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500" b="1" dirty="0">
                <a:solidFill>
                  <a:srgbClr val="0070C0"/>
                </a:solidFill>
              </a:rPr>
              <a:t>Group Adjacent Objects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770" y="4243933"/>
            <a:ext cx="1927347" cy="1665377"/>
          </a:xfrm>
          <a:prstGeom prst="rect">
            <a:avLst/>
          </a:prstGeom>
        </p:spPr>
      </p:pic>
      <p:sp>
        <p:nvSpPr>
          <p:cNvPr id="16" name="Curved Left Arrow 15"/>
          <p:cNvSpPr/>
          <p:nvPr/>
        </p:nvSpPr>
        <p:spPr>
          <a:xfrm>
            <a:off x="7006590" y="2891790"/>
            <a:ext cx="880110" cy="202311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3219122" y="2593053"/>
            <a:ext cx="790619" cy="2987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Right Arrow 17"/>
          <p:cNvSpPr/>
          <p:nvPr/>
        </p:nvSpPr>
        <p:spPr>
          <a:xfrm rot="10800000">
            <a:off x="3349018" y="4765531"/>
            <a:ext cx="790619" cy="2987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extBox 18"/>
          <p:cNvSpPr txBox="1"/>
          <p:nvPr/>
        </p:nvSpPr>
        <p:spPr>
          <a:xfrm>
            <a:off x="242218" y="188640"/>
            <a:ext cx="69940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>
                <a:solidFill>
                  <a:srgbClr val="002060"/>
                </a:solidFill>
              </a:rPr>
              <a:t>Image Processing Algorithm – Work Flow</a:t>
            </a:r>
          </a:p>
        </p:txBody>
      </p:sp>
      <p:pic>
        <p:nvPicPr>
          <p:cNvPr id="20" name="Picture 19" descr="weekathon forum-01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320292" y="44624"/>
            <a:ext cx="1823708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60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42218" y="188640"/>
            <a:ext cx="71380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>
                <a:solidFill>
                  <a:srgbClr val="002060"/>
                </a:solidFill>
              </a:rPr>
              <a:t>Image Processing Algorithm – Color Ranges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31" y="1795549"/>
            <a:ext cx="543221" cy="6220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501" y="1795549"/>
            <a:ext cx="587218" cy="6116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368" y="1831657"/>
            <a:ext cx="571500" cy="5859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30" y="2983229"/>
            <a:ext cx="585767" cy="6294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036" y="2972749"/>
            <a:ext cx="457915" cy="6105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421" y="2983230"/>
            <a:ext cx="575069" cy="60007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625" y="2983229"/>
            <a:ext cx="518243" cy="60007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885164" y="1823084"/>
            <a:ext cx="239601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500" b="1" dirty="0">
                <a:solidFill>
                  <a:srgbClr val="0070C0"/>
                </a:solidFill>
              </a:rPr>
              <a:t>RGB Color Range varies, mainly due to Day Light and Shading</a:t>
            </a:r>
          </a:p>
          <a:p>
            <a:pPr algn="l"/>
            <a:endParaRPr lang="en-US" sz="1500" b="1" dirty="0">
              <a:solidFill>
                <a:srgbClr val="0070C0"/>
              </a:solidFill>
            </a:endParaRPr>
          </a:p>
          <a:p>
            <a:pPr algn="l"/>
            <a:r>
              <a:rPr lang="en-US" sz="1500" b="1" dirty="0">
                <a:solidFill>
                  <a:srgbClr val="0070C0"/>
                </a:solidFill>
              </a:rPr>
              <a:t>Requires to expand Red and Green Color Ranges to search in the image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289" y="3877652"/>
            <a:ext cx="2826389" cy="194785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81478" y="4421141"/>
            <a:ext cx="23960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500" b="1" dirty="0">
                <a:solidFill>
                  <a:srgbClr val="0070C0"/>
                </a:solidFill>
              </a:rPr>
              <a:t>Leads to finding other objects that fall into the searched range.</a:t>
            </a:r>
          </a:p>
          <a:p>
            <a:pPr algn="l"/>
            <a:r>
              <a:rPr lang="en-US" sz="1500" b="1" dirty="0">
                <a:solidFill>
                  <a:srgbClr val="0070C0"/>
                </a:solidFill>
              </a:rPr>
              <a:t>Sometimes, even sky.</a:t>
            </a:r>
          </a:p>
          <a:p>
            <a:pPr marL="257175" indent="-257175" algn="l">
              <a:buFont typeface="Arial" panose="020B0604020202020204" pitchFamily="34" charset="0"/>
              <a:buChar char="•"/>
            </a:pPr>
            <a:endParaRPr lang="en-US" sz="1500" b="1" dirty="0">
              <a:solidFill>
                <a:srgbClr val="0070C0"/>
              </a:solidFill>
            </a:endParaRPr>
          </a:p>
          <a:p>
            <a:pPr algn="l"/>
            <a:endParaRPr lang="en-US" sz="1500" b="1" dirty="0">
              <a:solidFill>
                <a:srgbClr val="0070C0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296" y="3877651"/>
            <a:ext cx="2844644" cy="1948964"/>
          </a:xfrm>
          <a:prstGeom prst="rect">
            <a:avLst/>
          </a:prstGeom>
        </p:spPr>
      </p:pic>
      <p:pic>
        <p:nvPicPr>
          <p:cNvPr id="25" name="Picture 24" descr="weekathon forum-01.jpg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7321684" y="44624"/>
            <a:ext cx="1823708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54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42218" y="188640"/>
            <a:ext cx="69940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>
                <a:solidFill>
                  <a:srgbClr val="002060"/>
                </a:solidFill>
              </a:rPr>
              <a:t>Adi Placeholder</a:t>
            </a:r>
            <a:endParaRPr lang="en-US" sz="3000" b="1" dirty="0">
              <a:solidFill>
                <a:srgbClr val="002060"/>
              </a:solidFill>
            </a:endParaRPr>
          </a:p>
        </p:txBody>
      </p:sp>
      <p:pic>
        <p:nvPicPr>
          <p:cNvPr id="20" name="Picture 19" descr="weekathon forum-0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320292" y="44624"/>
            <a:ext cx="1823708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43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337" y="1052736"/>
            <a:ext cx="4176463" cy="347810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42218" y="188640"/>
            <a:ext cx="69940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>
                <a:solidFill>
                  <a:srgbClr val="002060"/>
                </a:solidFill>
              </a:rPr>
              <a:t>Summary – Blind Phone </a:t>
            </a:r>
            <a:endParaRPr lang="en-US" sz="3000" b="1" dirty="0">
              <a:solidFill>
                <a:srgbClr val="002060"/>
              </a:solidFill>
            </a:endParaRPr>
          </a:p>
        </p:txBody>
      </p:sp>
      <p:pic>
        <p:nvPicPr>
          <p:cNvPr id="20" name="Picture 19" descr="weekathon forum-0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320292" y="44624"/>
            <a:ext cx="1823708" cy="172819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48061"/>
            <a:ext cx="8229600" cy="2769171"/>
          </a:xfrm>
        </p:spPr>
        <p:txBody>
          <a:bodyPr>
            <a:noAutofit/>
          </a:bodyPr>
          <a:lstStyle/>
          <a:p>
            <a:pPr algn="l" rtl="0"/>
            <a:r>
              <a:rPr lang="en-US" sz="2800" dirty="0" smtClean="0"/>
              <a:t>Proud on the social goal</a:t>
            </a:r>
          </a:p>
          <a:p>
            <a:pPr algn="l" rtl="0"/>
            <a:r>
              <a:rPr lang="en-US" sz="2800" dirty="0" smtClean="0"/>
              <a:t>Proud on the team work </a:t>
            </a:r>
          </a:p>
          <a:p>
            <a:pPr algn="l" rtl="0"/>
            <a:r>
              <a:rPr lang="en-US" sz="2800" dirty="0" smtClean="0"/>
              <a:t>Proud on working POC</a:t>
            </a:r>
          </a:p>
          <a:p>
            <a:pPr algn="l" rtl="0"/>
            <a:r>
              <a:rPr lang="en-US" sz="2800" dirty="0" smtClean="0"/>
              <a:t>Thanks for </a:t>
            </a:r>
            <a:r>
              <a:rPr lang="en-US" sz="2800" dirty="0" err="1" smtClean="0"/>
              <a:t>RedHat</a:t>
            </a:r>
            <a:r>
              <a:rPr lang="en-US" sz="2800" dirty="0" smtClean="0"/>
              <a:t> !! </a:t>
            </a:r>
          </a:p>
          <a:p>
            <a:pPr algn="l" rtl="0"/>
            <a:r>
              <a:rPr lang="en-US" sz="2800" dirty="0" smtClean="0"/>
              <a:t>Thanks for IATI for arranging Developer Heaven:</a:t>
            </a:r>
          </a:p>
          <a:p>
            <a:pPr lvl="1" algn="l" rtl="0"/>
            <a:r>
              <a:rPr lang="en-US" sz="2400" dirty="0" smtClean="0"/>
              <a:t>Work on the problem you choose</a:t>
            </a:r>
          </a:p>
          <a:p>
            <a:pPr lvl="1" algn="l" rtl="0"/>
            <a:r>
              <a:rPr lang="en-US" sz="2400" dirty="0" smtClean="0"/>
              <a:t>With professionals </a:t>
            </a:r>
          </a:p>
          <a:p>
            <a:pPr lvl="1" algn="l" rtl="0"/>
            <a:r>
              <a:rPr lang="en-US" sz="2400" dirty="0" smtClean="0"/>
              <a:t>With recent technologies </a:t>
            </a:r>
          </a:p>
          <a:p>
            <a:pPr lvl="1" algn="l" rtl="0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321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183</Words>
  <Application>Microsoft Office PowerPoint</Application>
  <PresentationFormat>On-screen Show (4:3)</PresentationFormat>
  <Paragraphs>42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Times New Roman</vt:lpstr>
      <vt:lpstr>Office Theme</vt:lpstr>
      <vt:lpstr>2nd IATI MNC Weekathon</vt:lpstr>
      <vt:lpstr>Blind-Phone Project</vt:lpstr>
      <vt:lpstr>PowerPoint Presentation</vt:lpstr>
      <vt:lpstr>The Blind Phone Use Case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1st IATI MNC Weekathon</dc:title>
  <dc:creator>noa</dc:creator>
  <cp:lastModifiedBy>Adi</cp:lastModifiedBy>
  <cp:revision>45</cp:revision>
  <dcterms:created xsi:type="dcterms:W3CDTF">2013-06-23T11:55:41Z</dcterms:created>
  <dcterms:modified xsi:type="dcterms:W3CDTF">2014-02-19T12:55:01Z</dcterms:modified>
</cp:coreProperties>
</file>

<file path=docProps/thumbnail.jpeg>
</file>